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4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0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0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5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4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5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7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8284-7230-414D-AE91-E2E13E5EFAA3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EF91-11D6-4C26-87FE-4A4737E4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8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Public Engagement, Outreach, Mentorships, and Partnerships(PEOMP)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914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Chair: </a:t>
            </a:r>
            <a:r>
              <a:rPr lang="en-US" dirty="0" smtClean="0"/>
              <a:t>Dana Lewis</a:t>
            </a:r>
          </a:p>
          <a:p>
            <a:r>
              <a:rPr lang="en-US" dirty="0" smtClean="0"/>
              <a:t>Vice Chair: </a:t>
            </a:r>
            <a:r>
              <a:rPr lang="en-US" dirty="0" err="1" smtClean="0"/>
              <a:t>Nourisha</a:t>
            </a:r>
            <a:r>
              <a:rPr lang="en-US" dirty="0" smtClean="0"/>
              <a:t> Wells</a:t>
            </a:r>
            <a:endParaRPr lang="en-US" dirty="0" smtClean="0"/>
          </a:p>
          <a:p>
            <a:r>
              <a:rPr lang="en-US" dirty="0" smtClean="0"/>
              <a:t>CTTAB members: </a:t>
            </a:r>
            <a:r>
              <a:rPr lang="en-US" dirty="0" smtClean="0"/>
              <a:t>Rob Dolin, Daniel </a:t>
            </a:r>
            <a:r>
              <a:rPr lang="en-US" dirty="0" err="1" smtClean="0"/>
              <a:t>Carillo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Staff: </a:t>
            </a:r>
            <a:r>
              <a:rPr lang="en-US" dirty="0" smtClean="0"/>
              <a:t>Sabra Schneider, Vicky Yuki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9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</a:t>
            </a:r>
            <a:r>
              <a:rPr lang="en-US" dirty="0" smtClean="0"/>
              <a:t>Members &amp;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Chair: </a:t>
            </a:r>
            <a:r>
              <a:rPr lang="en-US" dirty="0" smtClean="0"/>
              <a:t>Dana Lewis</a:t>
            </a:r>
            <a:endParaRPr lang="en-US" dirty="0" smtClean="0"/>
          </a:p>
          <a:p>
            <a:r>
              <a:rPr lang="en-US" b="1" dirty="0" smtClean="0"/>
              <a:t>Vice-Chair: </a:t>
            </a:r>
            <a:r>
              <a:rPr lang="en-US" dirty="0" err="1" smtClean="0"/>
              <a:t>Nourisha</a:t>
            </a:r>
            <a:r>
              <a:rPr lang="en-US" dirty="0" smtClean="0"/>
              <a:t> Wells</a:t>
            </a:r>
            <a:endParaRPr lang="en-US" dirty="0" smtClean="0"/>
          </a:p>
          <a:p>
            <a:r>
              <a:rPr lang="en-US" b="1" dirty="0"/>
              <a:t>Members: </a:t>
            </a:r>
            <a:r>
              <a:rPr lang="en-US" dirty="0"/>
              <a:t>Rob Dolin, Daniel </a:t>
            </a:r>
            <a:r>
              <a:rPr lang="en-US" dirty="0" err="1"/>
              <a:t>Carillo</a:t>
            </a:r>
            <a:r>
              <a:rPr lang="en-US" dirty="0"/>
              <a:t>, </a:t>
            </a:r>
            <a:r>
              <a:rPr lang="en-US" dirty="0" smtClean="0"/>
              <a:t>Graham </a:t>
            </a:r>
            <a:r>
              <a:rPr lang="en-US" dirty="0" err="1" smtClean="0"/>
              <a:t>Sumioka</a:t>
            </a:r>
            <a:r>
              <a:rPr lang="en-US" dirty="0" smtClean="0"/>
              <a:t>, Chris Matthews, Zach </a:t>
            </a:r>
            <a:r>
              <a:rPr lang="en-US" dirty="0" err="1" smtClean="0"/>
              <a:t>Balter</a:t>
            </a:r>
            <a:r>
              <a:rPr lang="en-US" dirty="0" smtClean="0"/>
              <a:t>, Justin Almeida, Peter Curran, Daniel </a:t>
            </a:r>
            <a:r>
              <a:rPr lang="en-US" dirty="0" err="1" smtClean="0"/>
              <a:t>Hoeng</a:t>
            </a:r>
            <a:r>
              <a:rPr lang="en-US" dirty="0" smtClean="0"/>
              <a:t>, Gabriel </a:t>
            </a:r>
            <a:r>
              <a:rPr lang="en-US" dirty="0" err="1" smtClean="0"/>
              <a:t>Shubiner</a:t>
            </a:r>
            <a:r>
              <a:rPr lang="en-US" dirty="0" smtClean="0"/>
              <a:t>, Michael </a:t>
            </a:r>
            <a:r>
              <a:rPr lang="en-US" dirty="0" err="1" smtClean="0"/>
              <a:t>Devellano</a:t>
            </a:r>
            <a:r>
              <a:rPr lang="en-US" dirty="0" smtClean="0"/>
              <a:t>, Tim </a:t>
            </a:r>
            <a:r>
              <a:rPr lang="en-US" dirty="0" err="1" smtClean="0"/>
              <a:t>Sendgikoski</a:t>
            </a:r>
            <a:r>
              <a:rPr lang="en-US" dirty="0" smtClean="0"/>
              <a:t>, </a:t>
            </a:r>
            <a:r>
              <a:rPr lang="en-US" dirty="0" err="1" smtClean="0"/>
              <a:t>Arry</a:t>
            </a:r>
            <a:r>
              <a:rPr lang="en-US" dirty="0" smtClean="0"/>
              <a:t> Yu, Phillip Duggan</a:t>
            </a:r>
            <a:r>
              <a:rPr lang="en-US" dirty="0"/>
              <a:t>, Margie </a:t>
            </a:r>
            <a:r>
              <a:rPr lang="en-US" dirty="0" smtClean="0"/>
              <a:t>Nicosia.</a:t>
            </a:r>
            <a:endParaRPr lang="en-US" dirty="0" smtClean="0"/>
          </a:p>
          <a:p>
            <a:r>
              <a:rPr lang="en-US" b="1" dirty="0" smtClean="0"/>
              <a:t>Staff: </a:t>
            </a:r>
            <a:r>
              <a:rPr lang="en-US" dirty="0" smtClean="0"/>
              <a:t>Sabra Schneider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Meetings: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7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 Engagement, Outreach, Mentorships, and Partnerships(PEOMP)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help improve effective use of online tools for City public engagement and to improve CTTAB communications with the public. </a:t>
            </a:r>
            <a:endParaRPr lang="en-US" dirty="0" smtClean="0"/>
          </a:p>
          <a:p>
            <a:endParaRPr lang="en-US" sz="2200" dirty="0" smtClean="0"/>
          </a:p>
          <a:p>
            <a:r>
              <a:rPr lang="en-US" dirty="0" smtClean="0"/>
              <a:t>Advise </a:t>
            </a:r>
            <a:r>
              <a:rPr lang="en-US" dirty="0"/>
              <a:t>the Puget </a:t>
            </a:r>
            <a:r>
              <a:rPr lang="en-US" dirty="0" err="1"/>
              <a:t>SoundOff</a:t>
            </a:r>
            <a:r>
              <a:rPr lang="en-US" dirty="0"/>
              <a:t> youth civic engagement project. 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/>
              <a:t>and develop mentorships and partnerships.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</a:t>
            </a:r>
            <a:r>
              <a:rPr lang="en-US" dirty="0" smtClean="0"/>
              <a:t>iority </a:t>
            </a:r>
            <a:r>
              <a:rPr lang="en-US" dirty="0" smtClean="0"/>
              <a:t>work items </a:t>
            </a:r>
            <a:endParaRPr lang="en-US" dirty="0" smtClean="0"/>
          </a:p>
          <a:p>
            <a:pPr lvl="1"/>
            <a:r>
              <a:rPr lang="en-US" dirty="0" smtClean="0"/>
              <a:t>CTTAB website</a:t>
            </a:r>
          </a:p>
          <a:p>
            <a:pPr lvl="1"/>
            <a:r>
              <a:rPr lang="en-US" dirty="0" smtClean="0"/>
              <a:t>Mentorships, partnerships</a:t>
            </a:r>
          </a:p>
          <a:p>
            <a:pPr lvl="1"/>
            <a:r>
              <a:rPr lang="en-US" dirty="0" smtClean="0"/>
              <a:t>Effective </a:t>
            </a:r>
            <a:r>
              <a:rPr lang="en-US" dirty="0"/>
              <a:t>use of online tools for City public engagement </a:t>
            </a:r>
            <a:r>
              <a:rPr lang="en-US" dirty="0" smtClean="0"/>
              <a:t>(SM)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Cut / Postponed for 2013: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E-waste, neighborhood outreach (that doesn’t fall under partnerships), etc.</a:t>
            </a: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1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CTTAB Web &amp; City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Goals: 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help improve effective use of online tools for City public engagement and to improve CTTAB communications with the public. </a:t>
            </a:r>
            <a:endParaRPr lang="en-US" dirty="0" smtClean="0"/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Deliverable(s): </a:t>
            </a:r>
            <a:endParaRPr lang="en-US" dirty="0" smtClean="0"/>
          </a:p>
          <a:p>
            <a:pPr lvl="1"/>
            <a:r>
              <a:rPr lang="en-US" dirty="0" smtClean="0"/>
              <a:t>Updated CTTAB site &amp; action plan for CTTAB SM</a:t>
            </a:r>
          </a:p>
          <a:p>
            <a:pPr lvl="1"/>
            <a:r>
              <a:rPr lang="en-US" dirty="0" smtClean="0"/>
              <a:t>Advise City on public engagement using online tools (including social media) 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r>
              <a:rPr lang="en-US" dirty="0" smtClean="0"/>
              <a:t>Project lead(s): </a:t>
            </a:r>
          </a:p>
          <a:p>
            <a:pPr lvl="1"/>
            <a:r>
              <a:rPr lang="en-US" dirty="0" err="1" smtClean="0"/>
              <a:t>Nourisha</a:t>
            </a:r>
            <a:r>
              <a:rPr lang="en-US" dirty="0" smtClean="0"/>
              <a:t> Wells – CTTAB web site</a:t>
            </a:r>
          </a:p>
          <a:p>
            <a:pPr lvl="1"/>
            <a:r>
              <a:rPr lang="en-US" dirty="0" smtClean="0"/>
              <a:t>Dana Lewis – online tools for City public engagement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4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Mentorships &amp;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Facilitate city partnerships with tech organizations as needed</a:t>
            </a:r>
            <a:endParaRPr lang="en-US" dirty="0" smtClean="0"/>
          </a:p>
          <a:p>
            <a:r>
              <a:rPr lang="en-US" dirty="0" smtClean="0"/>
              <a:t>Deliverable(s): </a:t>
            </a:r>
            <a:endParaRPr lang="en-US" dirty="0" smtClean="0"/>
          </a:p>
          <a:p>
            <a:pPr lvl="1"/>
            <a:r>
              <a:rPr lang="en-US" dirty="0" smtClean="0"/>
              <a:t>Identify goals for city partnerships with tech organizations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workplan</a:t>
            </a:r>
            <a:r>
              <a:rPr lang="en-US" dirty="0" smtClean="0"/>
              <a:t> for assisting city with outreach and partnerships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lead(s): </a:t>
            </a:r>
            <a:endParaRPr lang="en-US" dirty="0" smtClean="0"/>
          </a:p>
          <a:p>
            <a:pPr lvl="1"/>
            <a:r>
              <a:rPr lang="en-US" dirty="0" smtClean="0"/>
              <a:t>Zach </a:t>
            </a:r>
            <a:r>
              <a:rPr lang="en-US" dirty="0" err="1" smtClean="0"/>
              <a:t>Balter</a:t>
            </a:r>
            <a:r>
              <a:rPr lang="en-US" dirty="0" smtClean="0"/>
              <a:t>, Chris Matthews, Graham </a:t>
            </a:r>
            <a:r>
              <a:rPr lang="en-US" dirty="0" err="1" smtClean="0"/>
              <a:t>Sumioka</a:t>
            </a:r>
            <a:endParaRPr lang="en-US" dirty="0" smtClean="0"/>
          </a:p>
          <a:p>
            <a:endParaRPr lang="en-US" sz="1700" dirty="0" smtClean="0"/>
          </a:p>
          <a:p>
            <a:pPr marL="0" indent="0" algn="ctr">
              <a:buNone/>
            </a:pPr>
            <a:r>
              <a:rPr lang="en-US" sz="2100" dirty="0" smtClean="0"/>
              <a:t>---</a:t>
            </a:r>
          </a:p>
          <a:p>
            <a:pPr marL="0" indent="0" algn="ctr">
              <a:buNone/>
            </a:pPr>
            <a:endParaRPr lang="en-US" sz="1300" dirty="0"/>
          </a:p>
          <a:p>
            <a:pPr marL="0" indent="0" algn="ctr">
              <a:buNone/>
            </a:pPr>
            <a:r>
              <a:rPr lang="en-US" dirty="0"/>
              <a:t>Advise the Puget </a:t>
            </a:r>
            <a:r>
              <a:rPr lang="en-US" dirty="0" err="1"/>
              <a:t>SoundOff</a:t>
            </a:r>
            <a:r>
              <a:rPr lang="en-US" dirty="0"/>
              <a:t> youth civic engagement </a:t>
            </a:r>
            <a:r>
              <a:rPr lang="en-US" dirty="0" smtClean="0"/>
              <a:t>project</a:t>
            </a:r>
            <a:r>
              <a:rPr lang="en-US" dirty="0"/>
              <a:t> </a:t>
            </a:r>
            <a:r>
              <a:rPr lang="en-US" dirty="0" smtClean="0"/>
              <a:t>–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8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332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Public Engagement, Outreach, Mentorships, and Partnerships(PEOMP)</vt:lpstr>
      <vt:lpstr>Committee Members &amp; Meetings</vt:lpstr>
      <vt:lpstr>Public Engagement, Outreach, Mentorships, and Partnerships(PEOMP)</vt:lpstr>
      <vt:lpstr>Summary of Priorities</vt:lpstr>
      <vt:lpstr>CTTAB Web &amp; City Social Media</vt:lpstr>
      <vt:lpstr>Mentorships &amp; Partnerships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&lt;Committee Name&gt; (&lt;Acronym&gt;)</dc:title>
  <dc:creator>Rob Dolin</dc:creator>
  <cp:lastModifiedBy>Dana Lewis</cp:lastModifiedBy>
  <cp:revision>6</cp:revision>
  <dcterms:created xsi:type="dcterms:W3CDTF">2013-03-18T06:36:57Z</dcterms:created>
  <dcterms:modified xsi:type="dcterms:W3CDTF">2013-05-14T20:31:04Z</dcterms:modified>
</cp:coreProperties>
</file>